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96" d="100"/>
          <a:sy n="96" d="100"/>
        </p:scale>
        <p:origin x="-4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371600"/>
          </a:xfrm>
        </p:spPr>
        <p:txBody>
          <a:bodyPr/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  h  a  t       are     </a:t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  u  m  a  n       R  I  g  h  t  s ?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1026" name="Picture 2" descr="http://2.bp.blogspot.com/-CkPcVGB6LPw/USzp6YJ1MYI/AAAAAAAAOZo/LqKKUNgAJew/s1600/Human+Right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4114800" cy="43434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eadystaterevolution.org/wp-content/uploads/2009/07/3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3771392" cy="43434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6934200"/>
            <a:ext cx="9144000" cy="30480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-1" y="6324600"/>
            <a:ext cx="9143999" cy="92333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Tracy  C.	 					           SS 11:  Block 2B</a:t>
            </a:r>
          </a:p>
          <a:p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2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8482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What do they mean to you?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219200" y="4572000"/>
            <a:ext cx="6858000" cy="20574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The definition is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subjective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, varying from culture to culture.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Many believe rights include adequate food, shelter, and protection.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Commonly used to describe other rights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- freedom of speech, thought, religion, etc.</a:t>
            </a:r>
          </a:p>
          <a:p>
            <a:endParaRPr lang="en-US" sz="1600" dirty="0"/>
          </a:p>
        </p:txBody>
      </p:sp>
      <p:pic>
        <p:nvPicPr>
          <p:cNvPr id="3074" name="Picture 2" descr="https://encrypted-tbn2.gstatic.com/images?q=tbn:ANd9GcRlOa-KFby-DMlE0Vt1yfloAb4wkW12_lDmXKjnYYEeZMrfY4VE8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88606"/>
            <a:ext cx="4145278" cy="28194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henonconformer.files.wordpress.com/2008/08/human-rights-ab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88605"/>
            <a:ext cx="2209801" cy="281940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omalilandpress.com/wp-content/uploads/2012/12/Human-rights-for-huma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99" y="1288606"/>
            <a:ext cx="2104377" cy="281940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8275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 Movement  for  Human  Rights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81000" y="685800"/>
            <a:ext cx="8534400" cy="5029199"/>
          </a:xfrm>
        </p:spPr>
        <p:txBody>
          <a:bodyPr/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Concern for the protection of human rights became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concerning after WWII’s atrocities.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movement for human rights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greatly influential in bringing change in countries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		</a:t>
            </a:r>
            <a:r>
              <a:rPr lang="en-US" sz="16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Example: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The end of the racist system of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apartheid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 (segregation)  					   in Africa due to pressure groups.</a:t>
            </a: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Exposure of child labor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 other countries.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Human right abuses being pushed for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government topic discussions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Pressure for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linking human rights with trade talks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to encourage Canada’s trading partners to improve human rights in their partner country.</a:t>
            </a:r>
          </a:p>
          <a:p>
            <a:endPara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dirty="0"/>
          </a:p>
        </p:txBody>
      </p:sp>
      <p:pic>
        <p:nvPicPr>
          <p:cNvPr id="2050" name="Picture 2" descr="http://espressostalinist.files.wordpress.com/2011/01/baha-apartheid-sign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36402"/>
            <a:ext cx="228600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aristmy575.com/wp-content/uploads/2010/09/apartheid-in-south-africa-beware-of-nativ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36402"/>
            <a:ext cx="221410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iicd-volunteer.org/specMedia/17_Fight-Apartheid-in-South-Africa_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527" y="4934893"/>
            <a:ext cx="192024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33950"/>
            <a:ext cx="8686800" cy="924475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Universal declaration of human rights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143000" y="4114800"/>
            <a:ext cx="6934200" cy="3087986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Proclaimed at United Nations council in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1948.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The united Nations outline of the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rights to which all human being are entitled.</a:t>
            </a:r>
          </a:p>
          <a:p>
            <a:r>
              <a:rPr 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Based on belief that 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“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all human beings are born free and equal in dignity and rights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”.</a:t>
            </a:r>
          </a:p>
          <a:p>
            <a:endParaRPr lang="en-US" sz="16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</a:t>
            </a:r>
            <a:r>
              <a:rPr lang="en-US" sz="1600" baseline="30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st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international statement </a:t>
            </a:r>
            <a:r>
              <a:rPr 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recognizing all humans have specific rights &amp; freedoms.</a:t>
            </a:r>
          </a:p>
          <a:p>
            <a:endParaRPr lang="en-US" sz="1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3076" name="Picture 4" descr="http://www.thepunch.com.au/images/uploads/universal-declaration-of-h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2" y="990600"/>
            <a:ext cx="4775197" cy="2743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voicesforfreedom.org/wp-content/uploads/2013/03/ud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990600"/>
            <a:ext cx="2763519" cy="2743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4897" y="152400"/>
            <a:ext cx="8991600" cy="9244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Universal declaration of human rights in Canada &amp; other countries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66800" y="3048000"/>
            <a:ext cx="6858000" cy="40386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Canadian federal &amp; provincial governments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signed and ratified the declaration. 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Individuals can complain to UN’s Human Rights Committee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if they believe the Canadian government is not meeting un standards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N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on-governmental organizations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( NGO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) helped promote acceptance of the United nations declaration in other countries.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However,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UN’s only power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under the declaration is to draw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attention to abuses 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&amp;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pressurize offending countries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1028" name="Picture 4" descr="https://encrypted-tbn0.gstatic.com/images?q=tbn:ANd9GcSZFav-urnhXOk9lR5zo_5Tz1u7yHJm70DX8jK4FG8Jytnv3yo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14216"/>
            <a:ext cx="3200397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onedayforhumanrights.com/wp-content/uploads/2008/11/universal-declaration-of-human-righ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14216"/>
            <a:ext cx="2133600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asbarez.com/App/Asbarez/eng/2009/12/E9F490BF-36EA-4CD5-8F3E-AA13005A5065_mw800_mh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4216"/>
            <a:ext cx="2133600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3950" y="33950"/>
            <a:ext cx="8991600" cy="9244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International Courts and tribunals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914400" y="3666202"/>
            <a:ext cx="7125112" cy="3191798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1946, the United nation established the International Court of Justice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at the Hague, Netherlands.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To settle dispute between countries based on international law, only if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both sides agree to ask for its help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By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2002, 60 countries established a permanent International Criminal Court ( ICC )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THAT AHD THE POWER TO INVESTIGATE AND PROSECUTE INDIVIDUALS. 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Us AND CHINA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WERE AGAINST THE icc.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4" name="Picture 6" descr="http://www.balkanstudies.org/sites/default/files/icj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3581400" cy="285169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fmabkhazia.com/uploads/36338522.InternationalCourtofJusti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90600"/>
            <a:ext cx="4288254" cy="285169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Custom 15">
      <a:dk1>
        <a:srgbClr val="33AB9D"/>
      </a:dk1>
      <a:lt1>
        <a:srgbClr val="268075"/>
      </a:lt1>
      <a:dk2>
        <a:srgbClr val="000000"/>
      </a:dk2>
      <a:lt2>
        <a:srgbClr val="000000"/>
      </a:lt2>
      <a:accent1>
        <a:srgbClr val="5FCFC2"/>
      </a:accent1>
      <a:accent2>
        <a:srgbClr val="94DFD6"/>
      </a:accent2>
      <a:accent3>
        <a:srgbClr val="5FCFC2"/>
      </a:accent3>
      <a:accent4>
        <a:srgbClr val="68007F"/>
      </a:accent4>
      <a:accent5>
        <a:srgbClr val="005BD3"/>
      </a:accent5>
      <a:accent6>
        <a:srgbClr val="33AB9D"/>
      </a:accent6>
      <a:hlink>
        <a:srgbClr val="17BBFD"/>
      </a:hlink>
      <a:folHlink>
        <a:srgbClr val="FF79C2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TC102455596[[fn=Spring]]</Template>
  <TotalTime>101</TotalTime>
  <Words>297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Spring</vt:lpstr>
      <vt:lpstr>W  h  a  t       are      H  u  m  a  n       R  I  g  h  t  s ?</vt:lpstr>
      <vt:lpstr>What do they mean to you?</vt:lpstr>
      <vt:lpstr>Global  Movement  for  Human  Rights</vt:lpstr>
      <vt:lpstr>Universal declaration of human rights</vt:lpstr>
      <vt:lpstr>Universal declaration of human rights in Canada &amp; other countries</vt:lpstr>
      <vt:lpstr>International Courts and tribunals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Human Rights?</dc:title>
  <dc:creator>Chen, Tracy</dc:creator>
  <cp:lastModifiedBy>Chen, Tracy</cp:lastModifiedBy>
  <cp:revision>11</cp:revision>
  <dcterms:created xsi:type="dcterms:W3CDTF">2013-05-30T15:36:57Z</dcterms:created>
  <dcterms:modified xsi:type="dcterms:W3CDTF">2013-05-31T17:07:24Z</dcterms:modified>
</cp:coreProperties>
</file>